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A0705-05FE-4AEE-B748-9A60C1F83C0D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455244-60FA-4F0C-A4DF-D6B331F761BA}">
      <dgm:prSet phldrT="[Текст]"/>
      <dgm:spPr/>
      <dgm:t>
        <a:bodyPr/>
        <a:lstStyle/>
        <a:p>
          <a:r>
            <a:rPr lang="ru-RU" dirty="0" smtClean="0"/>
            <a:t>Общегосударственная деятельность</a:t>
          </a:r>
          <a:endParaRPr lang="ru-RU" dirty="0"/>
        </a:p>
      </dgm:t>
    </dgm:pt>
    <dgm:pt modelId="{F14F2D93-1D73-4B84-B386-5D88D6EF59ED}" type="parTrans" cxnId="{A10AC7AA-DFE7-43B3-BAB8-38B536C612ED}">
      <dgm:prSet/>
      <dgm:spPr/>
      <dgm:t>
        <a:bodyPr/>
        <a:lstStyle/>
        <a:p>
          <a:endParaRPr lang="ru-RU"/>
        </a:p>
      </dgm:t>
    </dgm:pt>
    <dgm:pt modelId="{60ECF58A-DF2C-4482-B313-071966735995}" type="sibTrans" cxnId="{A10AC7AA-DFE7-43B3-BAB8-38B536C612ED}">
      <dgm:prSet/>
      <dgm:spPr/>
      <dgm:t>
        <a:bodyPr/>
        <a:lstStyle/>
        <a:p>
          <a:endParaRPr lang="ru-RU"/>
        </a:p>
      </dgm:t>
    </dgm:pt>
    <dgm:pt modelId="{4F63F0B5-A73D-441B-AC17-2B348B3AC23C}">
      <dgm:prSet phldrT="[Текст]" phldr="1"/>
      <dgm:spPr/>
      <dgm:t>
        <a:bodyPr/>
        <a:lstStyle/>
        <a:p>
          <a:endParaRPr lang="ru-RU" dirty="0"/>
        </a:p>
      </dgm:t>
    </dgm:pt>
    <dgm:pt modelId="{F3B22550-A3AD-4BDC-BE8F-52ACAC7B3DEB}" type="parTrans" cxnId="{BEA8898E-3349-4A6E-969B-AB2C4DC132FD}">
      <dgm:prSet/>
      <dgm:spPr/>
      <dgm:t>
        <a:bodyPr/>
        <a:lstStyle/>
        <a:p>
          <a:endParaRPr lang="ru-RU"/>
        </a:p>
      </dgm:t>
    </dgm:pt>
    <dgm:pt modelId="{0AB66D2D-D54D-4138-9675-4E28550E0D29}" type="sibTrans" cxnId="{BEA8898E-3349-4A6E-969B-AB2C4DC132FD}">
      <dgm:prSet/>
      <dgm:spPr/>
      <dgm:t>
        <a:bodyPr/>
        <a:lstStyle/>
        <a:p>
          <a:endParaRPr lang="ru-RU"/>
        </a:p>
      </dgm:t>
    </dgm:pt>
    <dgm:pt modelId="{42AC2600-F140-49CA-AAED-AE55A1421E37}">
      <dgm:prSet phldrT="[Текст]"/>
      <dgm:spPr/>
      <dgm:t>
        <a:bodyPr/>
        <a:lstStyle/>
        <a:p>
          <a:r>
            <a:rPr lang="ru-RU" dirty="0" smtClean="0"/>
            <a:t>Национальная экономика</a:t>
          </a:r>
          <a:endParaRPr lang="ru-RU" dirty="0"/>
        </a:p>
      </dgm:t>
    </dgm:pt>
    <dgm:pt modelId="{496CC168-E869-4C1E-9BDA-856CFCD4CE32}" type="parTrans" cxnId="{EC705310-8480-4CF3-9734-CB7A05500BC8}">
      <dgm:prSet/>
      <dgm:spPr/>
      <dgm:t>
        <a:bodyPr/>
        <a:lstStyle/>
        <a:p>
          <a:endParaRPr lang="ru-RU"/>
        </a:p>
      </dgm:t>
    </dgm:pt>
    <dgm:pt modelId="{7BDA1C8D-D0D0-4446-AFB6-58C382C405A1}" type="sibTrans" cxnId="{EC705310-8480-4CF3-9734-CB7A05500BC8}">
      <dgm:prSet/>
      <dgm:spPr/>
      <dgm:t>
        <a:bodyPr/>
        <a:lstStyle/>
        <a:p>
          <a:endParaRPr lang="ru-RU"/>
        </a:p>
      </dgm:t>
    </dgm:pt>
    <dgm:pt modelId="{B1DB1C61-8967-43FF-89ED-E63DBD28A51F}">
      <dgm:prSet phldrT="[Текст]" phldr="1"/>
      <dgm:spPr/>
      <dgm:t>
        <a:bodyPr/>
        <a:lstStyle/>
        <a:p>
          <a:endParaRPr lang="ru-RU"/>
        </a:p>
      </dgm:t>
    </dgm:pt>
    <dgm:pt modelId="{02EE361A-6D1E-4376-BFCE-DAD4AA42DD6A}" type="parTrans" cxnId="{64DE393E-0B4D-46CE-B670-35E7FA16299F}">
      <dgm:prSet/>
      <dgm:spPr/>
      <dgm:t>
        <a:bodyPr/>
        <a:lstStyle/>
        <a:p>
          <a:endParaRPr lang="ru-RU"/>
        </a:p>
      </dgm:t>
    </dgm:pt>
    <dgm:pt modelId="{E1611B3E-06C4-44E7-866D-BEBB169854A7}" type="sibTrans" cxnId="{64DE393E-0B4D-46CE-B670-35E7FA16299F}">
      <dgm:prSet/>
      <dgm:spPr/>
      <dgm:t>
        <a:bodyPr/>
        <a:lstStyle/>
        <a:p>
          <a:endParaRPr lang="ru-RU"/>
        </a:p>
      </dgm:t>
    </dgm:pt>
    <dgm:pt modelId="{15993F20-9115-4DB5-931B-EF3705712673}">
      <dgm:prSet phldrT="[Текст]"/>
      <dgm:spPr/>
      <dgm:t>
        <a:bodyPr/>
        <a:lstStyle/>
        <a:p>
          <a:r>
            <a:rPr lang="ru-RU" dirty="0" smtClean="0"/>
            <a:t>Жилищно-коммунальные услуги и строительство</a:t>
          </a:r>
          <a:endParaRPr lang="ru-RU" dirty="0"/>
        </a:p>
      </dgm:t>
    </dgm:pt>
    <dgm:pt modelId="{C214D9CD-117E-48EF-A74B-C8CD7C138BA7}" type="parTrans" cxnId="{2E3475F4-9E4F-4D26-AB7E-EB33E8275BCA}">
      <dgm:prSet/>
      <dgm:spPr/>
      <dgm:t>
        <a:bodyPr/>
        <a:lstStyle/>
        <a:p>
          <a:endParaRPr lang="ru-RU"/>
        </a:p>
      </dgm:t>
    </dgm:pt>
    <dgm:pt modelId="{9AE9934B-B9A8-4A6B-978B-6B7A884A7D15}" type="sibTrans" cxnId="{2E3475F4-9E4F-4D26-AB7E-EB33E8275BCA}">
      <dgm:prSet/>
      <dgm:spPr/>
      <dgm:t>
        <a:bodyPr/>
        <a:lstStyle/>
        <a:p>
          <a:endParaRPr lang="ru-RU"/>
        </a:p>
      </dgm:t>
    </dgm:pt>
    <dgm:pt modelId="{1CD26D1C-B8B0-4B01-AA4E-6FEF05A801DA}">
      <dgm:prSet phldrT="[Текст]" phldr="1"/>
      <dgm:spPr/>
      <dgm:t>
        <a:bodyPr/>
        <a:lstStyle/>
        <a:p>
          <a:endParaRPr lang="ru-RU" dirty="0"/>
        </a:p>
      </dgm:t>
    </dgm:pt>
    <dgm:pt modelId="{FBC61C8A-7409-40D0-86A4-F6039BACFD44}" type="parTrans" cxnId="{6118B860-2B23-4083-928C-779BCC469E75}">
      <dgm:prSet/>
      <dgm:spPr/>
      <dgm:t>
        <a:bodyPr/>
        <a:lstStyle/>
        <a:p>
          <a:endParaRPr lang="ru-RU"/>
        </a:p>
      </dgm:t>
    </dgm:pt>
    <dgm:pt modelId="{B5009630-CD8A-4F25-ABAB-EE772CE16E0B}" type="sibTrans" cxnId="{6118B860-2B23-4083-928C-779BCC469E75}">
      <dgm:prSet/>
      <dgm:spPr/>
      <dgm:t>
        <a:bodyPr/>
        <a:lstStyle/>
        <a:p>
          <a:endParaRPr lang="ru-RU"/>
        </a:p>
      </dgm:t>
    </dgm:pt>
    <dgm:pt modelId="{E927B3FA-D8E0-4B56-BDB2-56F5D3BC26FF}">
      <dgm:prSet phldrT="[Текст]" phldr="1"/>
      <dgm:spPr/>
      <dgm:t>
        <a:bodyPr/>
        <a:lstStyle/>
        <a:p>
          <a:endParaRPr lang="ru-RU" dirty="0"/>
        </a:p>
      </dgm:t>
    </dgm:pt>
    <dgm:pt modelId="{69EC36A4-944E-42B4-8BA1-111CE05BEA5B}" type="parTrans" cxnId="{D7B1A7BF-B094-433F-9AF7-FDF8B0C48846}">
      <dgm:prSet/>
      <dgm:spPr/>
      <dgm:t>
        <a:bodyPr/>
        <a:lstStyle/>
        <a:p>
          <a:endParaRPr lang="ru-RU"/>
        </a:p>
      </dgm:t>
    </dgm:pt>
    <dgm:pt modelId="{3A7AE63F-F357-46DD-98BC-1F70F9C0B6C0}" type="sibTrans" cxnId="{D7B1A7BF-B094-433F-9AF7-FDF8B0C48846}">
      <dgm:prSet/>
      <dgm:spPr/>
      <dgm:t>
        <a:bodyPr/>
        <a:lstStyle/>
        <a:p>
          <a:endParaRPr lang="ru-RU"/>
        </a:p>
      </dgm:t>
    </dgm:pt>
    <dgm:pt modelId="{E78BEF6D-BF72-4267-9524-EA009D51074C}">
      <dgm:prSet phldrT="[Текст]" phldr="1"/>
      <dgm:spPr/>
      <dgm:t>
        <a:bodyPr/>
        <a:lstStyle/>
        <a:p>
          <a:endParaRPr lang="ru-RU" dirty="0"/>
        </a:p>
      </dgm:t>
    </dgm:pt>
    <dgm:pt modelId="{43C8FEC2-3C1E-4045-B929-FD9D0A5C603D}" type="parTrans" cxnId="{7F66C2D2-99FF-46A3-94E3-14D6C579CD12}">
      <dgm:prSet/>
      <dgm:spPr/>
      <dgm:t>
        <a:bodyPr/>
        <a:lstStyle/>
        <a:p>
          <a:endParaRPr lang="ru-RU"/>
        </a:p>
      </dgm:t>
    </dgm:pt>
    <dgm:pt modelId="{8A8577FA-6B6F-4C91-AF51-F73B880F3BC8}" type="sibTrans" cxnId="{7F66C2D2-99FF-46A3-94E3-14D6C579CD12}">
      <dgm:prSet/>
      <dgm:spPr/>
      <dgm:t>
        <a:bodyPr/>
        <a:lstStyle/>
        <a:p>
          <a:endParaRPr lang="ru-RU"/>
        </a:p>
      </dgm:t>
    </dgm:pt>
    <dgm:pt modelId="{9E271EDA-BF97-4E53-8CD0-FA3C68415718}">
      <dgm:prSet/>
      <dgm:spPr/>
      <dgm:t>
        <a:bodyPr/>
        <a:lstStyle/>
        <a:p>
          <a:r>
            <a:rPr lang="ru-RU" dirty="0" smtClean="0"/>
            <a:t>Здравоохранение</a:t>
          </a:r>
          <a:endParaRPr lang="ru-RU" dirty="0"/>
        </a:p>
      </dgm:t>
    </dgm:pt>
    <dgm:pt modelId="{2ED24B72-CEF7-42DB-8FC3-E6B0CD71926A}" type="parTrans" cxnId="{0AAC5084-1EAF-42F5-AEC9-6BA43341F5D6}">
      <dgm:prSet/>
      <dgm:spPr/>
    </dgm:pt>
    <dgm:pt modelId="{A0572376-66DC-4B48-97E2-2F6187831C81}" type="sibTrans" cxnId="{0AAC5084-1EAF-42F5-AEC9-6BA43341F5D6}">
      <dgm:prSet/>
      <dgm:spPr/>
    </dgm:pt>
    <dgm:pt modelId="{662573AA-1C2E-496B-922C-15F356A07C91}">
      <dgm:prSet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326C0EB4-8531-4436-9DE8-7AD74BD7FCF5}" type="parTrans" cxnId="{C47492E1-D146-42F7-BED3-CC5A1714906F}">
      <dgm:prSet/>
      <dgm:spPr/>
    </dgm:pt>
    <dgm:pt modelId="{CB152A0C-1EEB-49F4-BE87-0844752AD9BE}" type="sibTrans" cxnId="{C47492E1-D146-42F7-BED3-CC5A1714906F}">
      <dgm:prSet/>
      <dgm:spPr/>
    </dgm:pt>
    <dgm:pt modelId="{765FF807-2AE8-4F13-ACD3-46CF8BD24146}">
      <dgm:prSet/>
      <dgm:spPr/>
      <dgm:t>
        <a:bodyPr/>
        <a:lstStyle/>
        <a:p>
          <a:r>
            <a:rPr lang="ru-RU" dirty="0" smtClean="0"/>
            <a:t>Социальная политика</a:t>
          </a:r>
          <a:endParaRPr lang="ru-RU" dirty="0"/>
        </a:p>
      </dgm:t>
    </dgm:pt>
    <dgm:pt modelId="{4A92EB73-8AE5-4373-BA33-17F0A5BA017B}" type="parTrans" cxnId="{786E0346-2ACE-4520-A4C5-E84DD1F0A4DB}">
      <dgm:prSet/>
      <dgm:spPr/>
    </dgm:pt>
    <dgm:pt modelId="{E1B25366-A696-46FF-B441-86813D4678A3}" type="sibTrans" cxnId="{786E0346-2ACE-4520-A4C5-E84DD1F0A4DB}">
      <dgm:prSet/>
      <dgm:spPr/>
    </dgm:pt>
    <dgm:pt modelId="{B4B1C717-1D07-459F-B9C6-6B1D5B59EAD0}">
      <dgm:prSet phldrT="[Текст]" phldr="1"/>
      <dgm:spPr/>
      <dgm:t>
        <a:bodyPr/>
        <a:lstStyle/>
        <a:p>
          <a:endParaRPr lang="ru-RU" dirty="0"/>
        </a:p>
      </dgm:t>
    </dgm:pt>
    <dgm:pt modelId="{3BEC9516-D097-4783-BDEE-388B90C17709}" type="sibTrans" cxnId="{F4E6A3BA-BB06-4617-9361-E012631D3B01}">
      <dgm:prSet/>
      <dgm:spPr/>
      <dgm:t>
        <a:bodyPr/>
        <a:lstStyle/>
        <a:p>
          <a:endParaRPr lang="ru-RU"/>
        </a:p>
      </dgm:t>
    </dgm:pt>
    <dgm:pt modelId="{7A6271D2-6EA9-45B5-A7FF-7FD1532502EE}" type="parTrans" cxnId="{F4E6A3BA-BB06-4617-9361-E012631D3B01}">
      <dgm:prSet/>
      <dgm:spPr/>
      <dgm:t>
        <a:bodyPr/>
        <a:lstStyle/>
        <a:p>
          <a:endParaRPr lang="ru-RU"/>
        </a:p>
      </dgm:t>
    </dgm:pt>
    <dgm:pt modelId="{71E28561-7787-4928-B79D-E3CCD59C831D}" type="pres">
      <dgm:prSet presAssocID="{8DFA0705-05FE-4AEE-B748-9A60C1F83C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B30F4-8D75-4694-9ED0-3150A4D94CD8}" type="pres">
      <dgm:prSet presAssocID="{B4B1C717-1D07-459F-B9C6-6B1D5B59EAD0}" presName="composite" presStyleCnt="0"/>
      <dgm:spPr/>
    </dgm:pt>
    <dgm:pt modelId="{BA7D18C9-EEE8-48C2-AD39-0A6D5A65108E}" type="pres">
      <dgm:prSet presAssocID="{B4B1C717-1D07-459F-B9C6-6B1D5B59EAD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06F77-72FF-4B49-8E61-C90BDBA805A8}" type="pres">
      <dgm:prSet presAssocID="{B4B1C717-1D07-459F-B9C6-6B1D5B59EAD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48CFD-86B5-4181-AC7E-F93F75E9DF65}" type="pres">
      <dgm:prSet presAssocID="{3BEC9516-D097-4783-BDEE-388B90C17709}" presName="sp" presStyleCnt="0"/>
      <dgm:spPr/>
    </dgm:pt>
    <dgm:pt modelId="{07AB1FDA-76E6-4891-BC1D-A87AEA4726EA}" type="pres">
      <dgm:prSet presAssocID="{4F63F0B5-A73D-441B-AC17-2B348B3AC23C}" presName="composite" presStyleCnt="0"/>
      <dgm:spPr/>
    </dgm:pt>
    <dgm:pt modelId="{C1EBE97F-D687-40F8-B186-869E00F7ADEB}" type="pres">
      <dgm:prSet presAssocID="{4F63F0B5-A73D-441B-AC17-2B348B3AC23C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14A0-2350-402A-B90D-213E331734AE}" type="pres">
      <dgm:prSet presAssocID="{4F63F0B5-A73D-441B-AC17-2B348B3AC23C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1C0F8-D687-4A2B-9FB2-BAB583C12094}" type="pres">
      <dgm:prSet presAssocID="{0AB66D2D-D54D-4138-9675-4E28550E0D29}" presName="sp" presStyleCnt="0"/>
      <dgm:spPr/>
    </dgm:pt>
    <dgm:pt modelId="{83553324-C5E6-4B32-B061-E2DAA63EDA19}" type="pres">
      <dgm:prSet presAssocID="{B1DB1C61-8967-43FF-89ED-E63DBD28A51F}" presName="composite" presStyleCnt="0"/>
      <dgm:spPr/>
    </dgm:pt>
    <dgm:pt modelId="{B82CEAE5-7580-4A56-BEDB-AA1DF79F4794}" type="pres">
      <dgm:prSet presAssocID="{B1DB1C61-8967-43FF-89ED-E63DBD28A51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7189F-DC10-49A8-B35B-2CC1C2B21E9C}" type="pres">
      <dgm:prSet presAssocID="{B1DB1C61-8967-43FF-89ED-E63DBD28A51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476A6-1B3A-4A66-8F9F-0E43B222167F}" type="pres">
      <dgm:prSet presAssocID="{E1611B3E-06C4-44E7-866D-BEBB169854A7}" presName="sp" presStyleCnt="0"/>
      <dgm:spPr/>
    </dgm:pt>
    <dgm:pt modelId="{EE3FE114-CBD8-476F-BB00-820E4D1D08EA}" type="pres">
      <dgm:prSet presAssocID="{1CD26D1C-B8B0-4B01-AA4E-6FEF05A801DA}" presName="composite" presStyleCnt="0"/>
      <dgm:spPr/>
    </dgm:pt>
    <dgm:pt modelId="{BFAE6F6E-4B60-4FDE-B10E-879454D21AC0}" type="pres">
      <dgm:prSet presAssocID="{1CD26D1C-B8B0-4B01-AA4E-6FEF05A801D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FEF25-2136-4554-9E41-30DE96B3104D}" type="pres">
      <dgm:prSet presAssocID="{1CD26D1C-B8B0-4B01-AA4E-6FEF05A801D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C3AB2-9913-41F5-864E-D6979E3701BA}" type="pres">
      <dgm:prSet presAssocID="{B5009630-CD8A-4F25-ABAB-EE772CE16E0B}" presName="sp" presStyleCnt="0"/>
      <dgm:spPr/>
    </dgm:pt>
    <dgm:pt modelId="{85EB7976-2F8E-4355-BAD9-CE7D005DB408}" type="pres">
      <dgm:prSet presAssocID="{E927B3FA-D8E0-4B56-BDB2-56F5D3BC26FF}" presName="composite" presStyleCnt="0"/>
      <dgm:spPr/>
    </dgm:pt>
    <dgm:pt modelId="{E434461B-D267-449D-B20D-4801FDECA353}" type="pres">
      <dgm:prSet presAssocID="{E927B3FA-D8E0-4B56-BDB2-56F5D3BC26F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54874-21DD-484C-8232-F390C077B2F4}" type="pres">
      <dgm:prSet presAssocID="{E927B3FA-D8E0-4B56-BDB2-56F5D3BC26FF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60A89-BE35-495A-B3AC-9E3E485E87FD}" type="pres">
      <dgm:prSet presAssocID="{3A7AE63F-F357-46DD-98BC-1F70F9C0B6C0}" presName="sp" presStyleCnt="0"/>
      <dgm:spPr/>
    </dgm:pt>
    <dgm:pt modelId="{8673D8EB-4E39-42A5-86A8-29AE73D83351}" type="pres">
      <dgm:prSet presAssocID="{E78BEF6D-BF72-4267-9524-EA009D51074C}" presName="composite" presStyleCnt="0"/>
      <dgm:spPr/>
    </dgm:pt>
    <dgm:pt modelId="{BE1B1DBD-47E2-4B9D-887D-7B867FA8F691}" type="pres">
      <dgm:prSet presAssocID="{E78BEF6D-BF72-4267-9524-EA009D51074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88123-FE54-4855-B02C-EEE2985005A2}" type="pres">
      <dgm:prSet presAssocID="{E78BEF6D-BF72-4267-9524-EA009D51074C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05310-8480-4CF3-9734-CB7A05500BC8}" srcId="{4F63F0B5-A73D-441B-AC17-2B348B3AC23C}" destId="{42AC2600-F140-49CA-AAED-AE55A1421E37}" srcOrd="0" destOrd="0" parTransId="{496CC168-E869-4C1E-9BDA-856CFCD4CE32}" sibTransId="{7BDA1C8D-D0D0-4446-AFB6-58C382C405A1}"/>
    <dgm:cxn modelId="{6118B860-2B23-4083-928C-779BCC469E75}" srcId="{8DFA0705-05FE-4AEE-B748-9A60C1F83C0D}" destId="{1CD26D1C-B8B0-4B01-AA4E-6FEF05A801DA}" srcOrd="3" destOrd="0" parTransId="{FBC61C8A-7409-40D0-86A4-F6039BACFD44}" sibTransId="{B5009630-CD8A-4F25-ABAB-EE772CE16E0B}"/>
    <dgm:cxn modelId="{2E3475F4-9E4F-4D26-AB7E-EB33E8275BCA}" srcId="{B1DB1C61-8967-43FF-89ED-E63DBD28A51F}" destId="{15993F20-9115-4DB5-931B-EF3705712673}" srcOrd="0" destOrd="0" parTransId="{C214D9CD-117E-48EF-A74B-C8CD7C138BA7}" sibTransId="{9AE9934B-B9A8-4A6B-978B-6B7A884A7D15}"/>
    <dgm:cxn modelId="{334E2840-FEE8-4060-A212-1BA3C9A33FD3}" type="presOf" srcId="{662573AA-1C2E-496B-922C-15F356A07C91}" destId="{32154874-21DD-484C-8232-F390C077B2F4}" srcOrd="0" destOrd="0" presId="urn:microsoft.com/office/officeart/2005/8/layout/chevron2"/>
    <dgm:cxn modelId="{76FDC38A-0537-48A5-A5E7-8555E6D3698D}" type="presOf" srcId="{B1DB1C61-8967-43FF-89ED-E63DBD28A51F}" destId="{B82CEAE5-7580-4A56-BEDB-AA1DF79F4794}" srcOrd="0" destOrd="0" presId="urn:microsoft.com/office/officeart/2005/8/layout/chevron2"/>
    <dgm:cxn modelId="{7073C7ED-FC81-40A9-8C5A-BB00F59B7668}" type="presOf" srcId="{1CD26D1C-B8B0-4B01-AA4E-6FEF05A801DA}" destId="{BFAE6F6E-4B60-4FDE-B10E-879454D21AC0}" srcOrd="0" destOrd="0" presId="urn:microsoft.com/office/officeart/2005/8/layout/chevron2"/>
    <dgm:cxn modelId="{63966774-598F-45D3-B78E-430780B9ACFE}" type="presOf" srcId="{B4B1C717-1D07-459F-B9C6-6B1D5B59EAD0}" destId="{BA7D18C9-EEE8-48C2-AD39-0A6D5A65108E}" srcOrd="0" destOrd="0" presId="urn:microsoft.com/office/officeart/2005/8/layout/chevron2"/>
    <dgm:cxn modelId="{408082C8-5E58-4D3A-B8D3-5D56DF67CBBE}" type="presOf" srcId="{42AC2600-F140-49CA-AAED-AE55A1421E37}" destId="{FD6914A0-2350-402A-B90D-213E331734AE}" srcOrd="0" destOrd="0" presId="urn:microsoft.com/office/officeart/2005/8/layout/chevron2"/>
    <dgm:cxn modelId="{BEA8898E-3349-4A6E-969B-AB2C4DC132FD}" srcId="{8DFA0705-05FE-4AEE-B748-9A60C1F83C0D}" destId="{4F63F0B5-A73D-441B-AC17-2B348B3AC23C}" srcOrd="1" destOrd="0" parTransId="{F3B22550-A3AD-4BDC-BE8F-52ACAC7B3DEB}" sibTransId="{0AB66D2D-D54D-4138-9675-4E28550E0D29}"/>
    <dgm:cxn modelId="{F9379633-C54F-4E2D-9171-75FE7FC7DEB9}" type="presOf" srcId="{8DFA0705-05FE-4AEE-B748-9A60C1F83C0D}" destId="{71E28561-7787-4928-B79D-E3CCD59C831D}" srcOrd="0" destOrd="0" presId="urn:microsoft.com/office/officeart/2005/8/layout/chevron2"/>
    <dgm:cxn modelId="{F4E6A3BA-BB06-4617-9361-E012631D3B01}" srcId="{8DFA0705-05FE-4AEE-B748-9A60C1F83C0D}" destId="{B4B1C717-1D07-459F-B9C6-6B1D5B59EAD0}" srcOrd="0" destOrd="0" parTransId="{7A6271D2-6EA9-45B5-A7FF-7FD1532502EE}" sibTransId="{3BEC9516-D097-4783-BDEE-388B90C17709}"/>
    <dgm:cxn modelId="{AB76BF04-9A5A-4F17-B923-5C4FC755060E}" type="presOf" srcId="{4F63F0B5-A73D-441B-AC17-2B348B3AC23C}" destId="{C1EBE97F-D687-40F8-B186-869E00F7ADEB}" srcOrd="0" destOrd="0" presId="urn:microsoft.com/office/officeart/2005/8/layout/chevron2"/>
    <dgm:cxn modelId="{64DE393E-0B4D-46CE-B670-35E7FA16299F}" srcId="{8DFA0705-05FE-4AEE-B748-9A60C1F83C0D}" destId="{B1DB1C61-8967-43FF-89ED-E63DBD28A51F}" srcOrd="2" destOrd="0" parTransId="{02EE361A-6D1E-4376-BFCE-DAD4AA42DD6A}" sibTransId="{E1611B3E-06C4-44E7-866D-BEBB169854A7}"/>
    <dgm:cxn modelId="{786E0346-2ACE-4520-A4C5-E84DD1F0A4DB}" srcId="{E78BEF6D-BF72-4267-9524-EA009D51074C}" destId="{765FF807-2AE8-4F13-ACD3-46CF8BD24146}" srcOrd="0" destOrd="0" parTransId="{4A92EB73-8AE5-4373-BA33-17F0A5BA017B}" sibTransId="{E1B25366-A696-46FF-B441-86813D4678A3}"/>
    <dgm:cxn modelId="{7F66C2D2-99FF-46A3-94E3-14D6C579CD12}" srcId="{8DFA0705-05FE-4AEE-B748-9A60C1F83C0D}" destId="{E78BEF6D-BF72-4267-9524-EA009D51074C}" srcOrd="5" destOrd="0" parTransId="{43C8FEC2-3C1E-4045-B929-FD9D0A5C603D}" sibTransId="{8A8577FA-6B6F-4C91-AF51-F73B880F3BC8}"/>
    <dgm:cxn modelId="{CEDC9CAF-EAAB-463E-8020-8AD63C08808F}" type="presOf" srcId="{E927B3FA-D8E0-4B56-BDB2-56F5D3BC26FF}" destId="{E434461B-D267-449D-B20D-4801FDECA353}" srcOrd="0" destOrd="0" presId="urn:microsoft.com/office/officeart/2005/8/layout/chevron2"/>
    <dgm:cxn modelId="{1AB574AE-2927-49BE-8691-DFB651B40447}" type="presOf" srcId="{765FF807-2AE8-4F13-ACD3-46CF8BD24146}" destId="{58288123-FE54-4855-B02C-EEE2985005A2}" srcOrd="0" destOrd="0" presId="urn:microsoft.com/office/officeart/2005/8/layout/chevron2"/>
    <dgm:cxn modelId="{10E35684-DDA5-466E-9C6C-3A4B4556463A}" type="presOf" srcId="{15993F20-9115-4DB5-931B-EF3705712673}" destId="{1F57189F-DC10-49A8-B35B-2CC1C2B21E9C}" srcOrd="0" destOrd="0" presId="urn:microsoft.com/office/officeart/2005/8/layout/chevron2"/>
    <dgm:cxn modelId="{C47492E1-D146-42F7-BED3-CC5A1714906F}" srcId="{E927B3FA-D8E0-4B56-BDB2-56F5D3BC26FF}" destId="{662573AA-1C2E-496B-922C-15F356A07C91}" srcOrd="0" destOrd="0" parTransId="{326C0EB4-8531-4436-9DE8-7AD74BD7FCF5}" sibTransId="{CB152A0C-1EEB-49F4-BE87-0844752AD9BE}"/>
    <dgm:cxn modelId="{37DF4C17-2C39-422E-97B6-EFD6A57FFE5B}" type="presOf" srcId="{29455244-60FA-4F0C-A4DF-D6B331F761BA}" destId="{9EE06F77-72FF-4B49-8E61-C90BDBA805A8}" srcOrd="0" destOrd="0" presId="urn:microsoft.com/office/officeart/2005/8/layout/chevron2"/>
    <dgm:cxn modelId="{0AAC5084-1EAF-42F5-AEC9-6BA43341F5D6}" srcId="{1CD26D1C-B8B0-4B01-AA4E-6FEF05A801DA}" destId="{9E271EDA-BF97-4E53-8CD0-FA3C68415718}" srcOrd="0" destOrd="0" parTransId="{2ED24B72-CEF7-42DB-8FC3-E6B0CD71926A}" sibTransId="{A0572376-66DC-4B48-97E2-2F6187831C81}"/>
    <dgm:cxn modelId="{A10AC7AA-DFE7-43B3-BAB8-38B536C612ED}" srcId="{B4B1C717-1D07-459F-B9C6-6B1D5B59EAD0}" destId="{29455244-60FA-4F0C-A4DF-D6B331F761BA}" srcOrd="0" destOrd="0" parTransId="{F14F2D93-1D73-4B84-B386-5D88D6EF59ED}" sibTransId="{60ECF58A-DF2C-4482-B313-071966735995}"/>
    <dgm:cxn modelId="{F48FEE1C-4AE6-48A7-A932-4EECEE8A3483}" type="presOf" srcId="{9E271EDA-BF97-4E53-8CD0-FA3C68415718}" destId="{33CFEF25-2136-4554-9E41-30DE96B3104D}" srcOrd="0" destOrd="0" presId="urn:microsoft.com/office/officeart/2005/8/layout/chevron2"/>
    <dgm:cxn modelId="{D7B1A7BF-B094-433F-9AF7-FDF8B0C48846}" srcId="{8DFA0705-05FE-4AEE-B748-9A60C1F83C0D}" destId="{E927B3FA-D8E0-4B56-BDB2-56F5D3BC26FF}" srcOrd="4" destOrd="0" parTransId="{69EC36A4-944E-42B4-8BA1-111CE05BEA5B}" sibTransId="{3A7AE63F-F357-46DD-98BC-1F70F9C0B6C0}"/>
    <dgm:cxn modelId="{B57D08D5-5CDA-46C2-9A3B-D1BCB3F405F8}" type="presOf" srcId="{E78BEF6D-BF72-4267-9524-EA009D51074C}" destId="{BE1B1DBD-47E2-4B9D-887D-7B867FA8F691}" srcOrd="0" destOrd="0" presId="urn:microsoft.com/office/officeart/2005/8/layout/chevron2"/>
    <dgm:cxn modelId="{B310029A-DCB7-4B09-ABD4-32FB3D6D43A1}" type="presParOf" srcId="{71E28561-7787-4928-B79D-E3CCD59C831D}" destId="{0A4B30F4-8D75-4694-9ED0-3150A4D94CD8}" srcOrd="0" destOrd="0" presId="urn:microsoft.com/office/officeart/2005/8/layout/chevron2"/>
    <dgm:cxn modelId="{EEC0748A-5A20-4671-959C-C38F580AE575}" type="presParOf" srcId="{0A4B30F4-8D75-4694-9ED0-3150A4D94CD8}" destId="{BA7D18C9-EEE8-48C2-AD39-0A6D5A65108E}" srcOrd="0" destOrd="0" presId="urn:microsoft.com/office/officeart/2005/8/layout/chevron2"/>
    <dgm:cxn modelId="{710AE7A6-7F96-4248-ADF9-1AE1F1A81F68}" type="presParOf" srcId="{0A4B30F4-8D75-4694-9ED0-3150A4D94CD8}" destId="{9EE06F77-72FF-4B49-8E61-C90BDBA805A8}" srcOrd="1" destOrd="0" presId="urn:microsoft.com/office/officeart/2005/8/layout/chevron2"/>
    <dgm:cxn modelId="{45A2FE4F-B6E3-4C52-84AB-65FFAC73F8FB}" type="presParOf" srcId="{71E28561-7787-4928-B79D-E3CCD59C831D}" destId="{78F48CFD-86B5-4181-AC7E-F93F75E9DF65}" srcOrd="1" destOrd="0" presId="urn:microsoft.com/office/officeart/2005/8/layout/chevron2"/>
    <dgm:cxn modelId="{19BD1BE5-65B5-4313-B32B-85BB2566C706}" type="presParOf" srcId="{71E28561-7787-4928-B79D-E3CCD59C831D}" destId="{07AB1FDA-76E6-4891-BC1D-A87AEA4726EA}" srcOrd="2" destOrd="0" presId="urn:microsoft.com/office/officeart/2005/8/layout/chevron2"/>
    <dgm:cxn modelId="{602A33AA-EC11-433F-89BD-FC3BADE051CB}" type="presParOf" srcId="{07AB1FDA-76E6-4891-BC1D-A87AEA4726EA}" destId="{C1EBE97F-D687-40F8-B186-869E00F7ADEB}" srcOrd="0" destOrd="0" presId="urn:microsoft.com/office/officeart/2005/8/layout/chevron2"/>
    <dgm:cxn modelId="{C1E269B3-F68F-4039-BCCC-F8008FD5A03B}" type="presParOf" srcId="{07AB1FDA-76E6-4891-BC1D-A87AEA4726EA}" destId="{FD6914A0-2350-402A-B90D-213E331734AE}" srcOrd="1" destOrd="0" presId="urn:microsoft.com/office/officeart/2005/8/layout/chevron2"/>
    <dgm:cxn modelId="{D317773A-9AD4-4914-9D25-3E5B6F458AB4}" type="presParOf" srcId="{71E28561-7787-4928-B79D-E3CCD59C831D}" destId="{DA11C0F8-D687-4A2B-9FB2-BAB583C12094}" srcOrd="3" destOrd="0" presId="urn:microsoft.com/office/officeart/2005/8/layout/chevron2"/>
    <dgm:cxn modelId="{5C756BDB-69B2-4EB3-A036-F2F9274F1402}" type="presParOf" srcId="{71E28561-7787-4928-B79D-E3CCD59C831D}" destId="{83553324-C5E6-4B32-B061-E2DAA63EDA19}" srcOrd="4" destOrd="0" presId="urn:microsoft.com/office/officeart/2005/8/layout/chevron2"/>
    <dgm:cxn modelId="{97271C32-1E22-4D06-8685-B5B3CE3F04B6}" type="presParOf" srcId="{83553324-C5E6-4B32-B061-E2DAA63EDA19}" destId="{B82CEAE5-7580-4A56-BEDB-AA1DF79F4794}" srcOrd="0" destOrd="0" presId="urn:microsoft.com/office/officeart/2005/8/layout/chevron2"/>
    <dgm:cxn modelId="{A913BD42-30CB-4BC6-88EB-A14488517B12}" type="presParOf" srcId="{83553324-C5E6-4B32-B061-E2DAA63EDA19}" destId="{1F57189F-DC10-49A8-B35B-2CC1C2B21E9C}" srcOrd="1" destOrd="0" presId="urn:microsoft.com/office/officeart/2005/8/layout/chevron2"/>
    <dgm:cxn modelId="{D5BE8F8A-A02B-4B8C-8BD5-E6E15C0D630A}" type="presParOf" srcId="{71E28561-7787-4928-B79D-E3CCD59C831D}" destId="{BBC476A6-1B3A-4A66-8F9F-0E43B222167F}" srcOrd="5" destOrd="0" presId="urn:microsoft.com/office/officeart/2005/8/layout/chevron2"/>
    <dgm:cxn modelId="{741C2288-2635-487B-A983-7FD1FF9D1170}" type="presParOf" srcId="{71E28561-7787-4928-B79D-E3CCD59C831D}" destId="{EE3FE114-CBD8-476F-BB00-820E4D1D08EA}" srcOrd="6" destOrd="0" presId="urn:microsoft.com/office/officeart/2005/8/layout/chevron2"/>
    <dgm:cxn modelId="{A01BFB86-6164-4A75-8DE5-B87DDD6EA9AD}" type="presParOf" srcId="{EE3FE114-CBD8-476F-BB00-820E4D1D08EA}" destId="{BFAE6F6E-4B60-4FDE-B10E-879454D21AC0}" srcOrd="0" destOrd="0" presId="urn:microsoft.com/office/officeart/2005/8/layout/chevron2"/>
    <dgm:cxn modelId="{C94DEACF-FF0A-4C1B-AEDB-BDA12F80A1F8}" type="presParOf" srcId="{EE3FE114-CBD8-476F-BB00-820E4D1D08EA}" destId="{33CFEF25-2136-4554-9E41-30DE96B3104D}" srcOrd="1" destOrd="0" presId="urn:microsoft.com/office/officeart/2005/8/layout/chevron2"/>
    <dgm:cxn modelId="{550A243C-A808-439A-8E87-1117F59D3A13}" type="presParOf" srcId="{71E28561-7787-4928-B79D-E3CCD59C831D}" destId="{991C3AB2-9913-41F5-864E-D6979E3701BA}" srcOrd="7" destOrd="0" presId="urn:microsoft.com/office/officeart/2005/8/layout/chevron2"/>
    <dgm:cxn modelId="{5E39E96A-DD28-41C4-88EC-E60FEC7315A2}" type="presParOf" srcId="{71E28561-7787-4928-B79D-E3CCD59C831D}" destId="{85EB7976-2F8E-4355-BAD9-CE7D005DB408}" srcOrd="8" destOrd="0" presId="urn:microsoft.com/office/officeart/2005/8/layout/chevron2"/>
    <dgm:cxn modelId="{E78A4992-20C0-4CCE-ACBA-7DD53686F650}" type="presParOf" srcId="{85EB7976-2F8E-4355-BAD9-CE7D005DB408}" destId="{E434461B-D267-449D-B20D-4801FDECA353}" srcOrd="0" destOrd="0" presId="urn:microsoft.com/office/officeart/2005/8/layout/chevron2"/>
    <dgm:cxn modelId="{2B1C8D4F-D3E2-489F-A9D1-AA759196CB73}" type="presParOf" srcId="{85EB7976-2F8E-4355-BAD9-CE7D005DB408}" destId="{32154874-21DD-484C-8232-F390C077B2F4}" srcOrd="1" destOrd="0" presId="urn:microsoft.com/office/officeart/2005/8/layout/chevron2"/>
    <dgm:cxn modelId="{1A4ADCD3-AFBC-4935-B8B6-6A5C4A2F4B09}" type="presParOf" srcId="{71E28561-7787-4928-B79D-E3CCD59C831D}" destId="{BC460A89-BE35-495A-B3AC-9E3E485E87FD}" srcOrd="9" destOrd="0" presId="urn:microsoft.com/office/officeart/2005/8/layout/chevron2"/>
    <dgm:cxn modelId="{B7B635C1-4945-46BA-826F-ABA5C303B424}" type="presParOf" srcId="{71E28561-7787-4928-B79D-E3CCD59C831D}" destId="{8673D8EB-4E39-42A5-86A8-29AE73D83351}" srcOrd="10" destOrd="0" presId="urn:microsoft.com/office/officeart/2005/8/layout/chevron2"/>
    <dgm:cxn modelId="{59CA50B5-7626-47C2-AC32-13630728B85A}" type="presParOf" srcId="{8673D8EB-4E39-42A5-86A8-29AE73D83351}" destId="{BE1B1DBD-47E2-4B9D-887D-7B867FA8F691}" srcOrd="0" destOrd="0" presId="urn:microsoft.com/office/officeart/2005/8/layout/chevron2"/>
    <dgm:cxn modelId="{480E515F-5547-45BE-960D-685B7FE23DF9}" type="presParOf" srcId="{8673D8EB-4E39-42A5-86A8-29AE73D83351}" destId="{58288123-FE54-4855-B02C-EEE2985005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D18C9-EEE8-48C2-AD39-0A6D5A65108E}">
      <dsp:nvSpPr>
        <dsp:cNvPr id="0" name=""/>
        <dsp:cNvSpPr/>
      </dsp:nvSpPr>
      <dsp:spPr>
        <a:xfrm rot="5400000">
          <a:off x="-116851" y="117850"/>
          <a:ext cx="779008" cy="54530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73652"/>
        <a:ext cx="545305" cy="233703"/>
      </dsp:txXfrm>
    </dsp:sp>
    <dsp:sp modelId="{9EE06F77-72FF-4B49-8E61-C90BDBA805A8}">
      <dsp:nvSpPr>
        <dsp:cNvPr id="0" name=""/>
        <dsp:cNvSpPr/>
      </dsp:nvSpPr>
      <dsp:spPr>
        <a:xfrm rot="5400000">
          <a:off x="4267947" y="-3721642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Общегосударственная деятельность</a:t>
          </a:r>
          <a:endParaRPr lang="ru-RU" sz="2600" kern="1200" dirty="0"/>
        </a:p>
      </dsp:txBody>
      <dsp:txXfrm rot="-5400000">
        <a:off x="545306" y="25717"/>
        <a:ext cx="7926920" cy="456919"/>
      </dsp:txXfrm>
    </dsp:sp>
    <dsp:sp modelId="{C1EBE97F-D687-40F8-B186-869E00F7ADEB}">
      <dsp:nvSpPr>
        <dsp:cNvPr id="0" name=""/>
        <dsp:cNvSpPr/>
      </dsp:nvSpPr>
      <dsp:spPr>
        <a:xfrm rot="5400000">
          <a:off x="-116851" y="796941"/>
          <a:ext cx="779008" cy="54530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952743"/>
        <a:ext cx="545305" cy="233703"/>
      </dsp:txXfrm>
    </dsp:sp>
    <dsp:sp modelId="{FD6914A0-2350-402A-B90D-213E331734AE}">
      <dsp:nvSpPr>
        <dsp:cNvPr id="0" name=""/>
        <dsp:cNvSpPr/>
      </dsp:nvSpPr>
      <dsp:spPr>
        <a:xfrm rot="5400000">
          <a:off x="4267947" y="-3042550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Национальная экономика</a:t>
          </a:r>
          <a:endParaRPr lang="ru-RU" sz="2600" kern="1200" dirty="0"/>
        </a:p>
      </dsp:txBody>
      <dsp:txXfrm rot="-5400000">
        <a:off x="545306" y="704809"/>
        <a:ext cx="7926920" cy="456919"/>
      </dsp:txXfrm>
    </dsp:sp>
    <dsp:sp modelId="{B82CEAE5-7580-4A56-BEDB-AA1DF79F4794}">
      <dsp:nvSpPr>
        <dsp:cNvPr id="0" name=""/>
        <dsp:cNvSpPr/>
      </dsp:nvSpPr>
      <dsp:spPr>
        <a:xfrm rot="5400000">
          <a:off x="-116851" y="1476033"/>
          <a:ext cx="779008" cy="54530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" y="1631835"/>
        <a:ext cx="545305" cy="233703"/>
      </dsp:txXfrm>
    </dsp:sp>
    <dsp:sp modelId="{1F57189F-DC10-49A8-B35B-2CC1C2B21E9C}">
      <dsp:nvSpPr>
        <dsp:cNvPr id="0" name=""/>
        <dsp:cNvSpPr/>
      </dsp:nvSpPr>
      <dsp:spPr>
        <a:xfrm rot="5400000">
          <a:off x="4267947" y="-2363459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Жилищно-коммунальные услуги и строительство</a:t>
          </a:r>
          <a:endParaRPr lang="ru-RU" sz="2600" kern="1200" dirty="0"/>
        </a:p>
      </dsp:txBody>
      <dsp:txXfrm rot="-5400000">
        <a:off x="545306" y="1383900"/>
        <a:ext cx="7926920" cy="456919"/>
      </dsp:txXfrm>
    </dsp:sp>
    <dsp:sp modelId="{BFAE6F6E-4B60-4FDE-B10E-879454D21AC0}">
      <dsp:nvSpPr>
        <dsp:cNvPr id="0" name=""/>
        <dsp:cNvSpPr/>
      </dsp:nvSpPr>
      <dsp:spPr>
        <a:xfrm rot="5400000">
          <a:off x="-116851" y="2155124"/>
          <a:ext cx="779008" cy="54530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310926"/>
        <a:ext cx="545305" cy="233703"/>
      </dsp:txXfrm>
    </dsp:sp>
    <dsp:sp modelId="{33CFEF25-2136-4554-9E41-30DE96B3104D}">
      <dsp:nvSpPr>
        <dsp:cNvPr id="0" name=""/>
        <dsp:cNvSpPr/>
      </dsp:nvSpPr>
      <dsp:spPr>
        <a:xfrm rot="5400000">
          <a:off x="4267947" y="-1684367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Здравоохранение</a:t>
          </a:r>
          <a:endParaRPr lang="ru-RU" sz="2600" kern="1200" dirty="0"/>
        </a:p>
      </dsp:txBody>
      <dsp:txXfrm rot="-5400000">
        <a:off x="545306" y="2062992"/>
        <a:ext cx="7926920" cy="456919"/>
      </dsp:txXfrm>
    </dsp:sp>
    <dsp:sp modelId="{E434461B-D267-449D-B20D-4801FDECA353}">
      <dsp:nvSpPr>
        <dsp:cNvPr id="0" name=""/>
        <dsp:cNvSpPr/>
      </dsp:nvSpPr>
      <dsp:spPr>
        <a:xfrm rot="5400000">
          <a:off x="-116851" y="2834216"/>
          <a:ext cx="779008" cy="54530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990018"/>
        <a:ext cx="545305" cy="233703"/>
      </dsp:txXfrm>
    </dsp:sp>
    <dsp:sp modelId="{32154874-21DD-484C-8232-F390C077B2F4}">
      <dsp:nvSpPr>
        <dsp:cNvPr id="0" name=""/>
        <dsp:cNvSpPr/>
      </dsp:nvSpPr>
      <dsp:spPr>
        <a:xfrm rot="5400000">
          <a:off x="4267947" y="-1005276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Образование</a:t>
          </a:r>
          <a:endParaRPr lang="ru-RU" sz="2600" kern="1200" dirty="0"/>
        </a:p>
      </dsp:txBody>
      <dsp:txXfrm rot="-5400000">
        <a:off x="545306" y="2742083"/>
        <a:ext cx="7926920" cy="456919"/>
      </dsp:txXfrm>
    </dsp:sp>
    <dsp:sp modelId="{BE1B1DBD-47E2-4B9D-887D-7B867FA8F691}">
      <dsp:nvSpPr>
        <dsp:cNvPr id="0" name=""/>
        <dsp:cNvSpPr/>
      </dsp:nvSpPr>
      <dsp:spPr>
        <a:xfrm rot="5400000">
          <a:off x="-116851" y="3513307"/>
          <a:ext cx="779008" cy="54530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3669109"/>
        <a:ext cx="545305" cy="233703"/>
      </dsp:txXfrm>
    </dsp:sp>
    <dsp:sp modelId="{58288123-FE54-4855-B02C-EEE2985005A2}">
      <dsp:nvSpPr>
        <dsp:cNvPr id="0" name=""/>
        <dsp:cNvSpPr/>
      </dsp:nvSpPr>
      <dsp:spPr>
        <a:xfrm rot="5400000">
          <a:off x="4267947" y="-326184"/>
          <a:ext cx="506355" cy="7951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Социальная политика</a:t>
          </a:r>
          <a:endParaRPr lang="ru-RU" sz="2600" kern="1200" dirty="0"/>
        </a:p>
      </dsp:txBody>
      <dsp:txXfrm rot="-5400000">
        <a:off x="545306" y="3421175"/>
        <a:ext cx="7926920" cy="456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2936"/>
            <a:ext cx="7851648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Расходы </a:t>
            </a:r>
            <a:r>
              <a:rPr lang="ru-RU" dirty="0">
                <a:effectLst/>
              </a:rPr>
              <a:t>бюджетов Республики Беларусь, их рас­пределение по уровням бюджетной системы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1083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Здравоохранение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- республиканский</a:t>
            </a:r>
            <a:r>
              <a:rPr lang="ru-RU" dirty="0"/>
              <a:t> – Обеспечение функциони­рования больничных и амбулаторно поликлинических организаций, подчиненных республиканским органам государственного управления.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/>
              <a:t>- областные - </a:t>
            </a:r>
            <a:r>
              <a:rPr lang="ru-RU" dirty="0"/>
              <a:t>Обеспечение функциони­рования больничных и ам­булаторно-поликлиничес­ких организаций, подчи­ненных областным испол­нительным комитетам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базового и первичного уровней - </a:t>
            </a:r>
            <a:r>
              <a:rPr lang="ru-RU" dirty="0"/>
              <a:t>Обеспечение функциони­рования больничных и ам­булаторно-поликлиничес­ких организаций, подчи­ненных районным, город­ским исполнительным </a:t>
            </a:r>
            <a:r>
              <a:rPr lang="ru-RU" dirty="0" smtClean="0"/>
              <a:t>ко­митетам.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48640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- республиканский</a:t>
            </a:r>
            <a:r>
              <a:rPr lang="ru-RU" dirty="0"/>
              <a:t> – Обеспечение функциони­рования государственных организаций образования, находящихся в республи­канской собственности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областные – </a:t>
            </a:r>
            <a:r>
              <a:rPr lang="ru-RU" dirty="0"/>
              <a:t>Обеспечение функциониро­вания государственных организаций образования, подчиненных областным ис­полнительным комитетам для учащихся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базового и первичного уровней –</a:t>
            </a:r>
            <a:r>
              <a:rPr lang="ru-RU" dirty="0"/>
              <a:t> Обеспечение функциони­рования государственных организаций образования, подчиненных районным; городским.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82015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Социальная политика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- республиканский</a:t>
            </a:r>
            <a:r>
              <a:rPr lang="ru-RU" dirty="0"/>
              <a:t>-Обеспечение функционирования государственных организаций социальной защиты, подчиненных республиканским органам государственного управления. выплаты семьям Военнослужащих, работников правоохранительных органов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областные – </a:t>
            </a:r>
            <a:r>
              <a:rPr lang="ru-RU" dirty="0"/>
              <a:t>Обеспечение функционирования государственных организаций социальной защиты и государственных организаций образования для детей-сирот и детей, оставшихся без попечительства </a:t>
            </a:r>
            <a:r>
              <a:rPr lang="ru-RU" dirty="0" smtClean="0"/>
              <a:t>родителей.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базового и первичного уровней -</a:t>
            </a:r>
            <a:r>
              <a:rPr lang="ru-RU" dirty="0"/>
              <a:t> Обеспечение функционирования государственных организаций социальной защиты, государственных социально-педагогических  организаций и организаций образования для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049035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080120"/>
          </a:xfrm>
        </p:spPr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674249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316835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Принципы </a:t>
            </a:r>
            <a:r>
              <a:rPr lang="ru-RU" sz="2700" dirty="0"/>
              <a:t>распределения расходов по уровням бюджетной </a:t>
            </a:r>
            <a:r>
              <a:rPr lang="ru-RU" sz="2700" dirty="0" smtClean="0"/>
              <a:t>системы.</a:t>
            </a:r>
          </a:p>
          <a:p>
            <a:pPr marL="0" indent="0">
              <a:buNone/>
            </a:pPr>
            <a:endParaRPr lang="ru-RU" sz="2700" dirty="0"/>
          </a:p>
          <a:p>
            <a:r>
              <a:rPr lang="ru-RU" sz="2700" dirty="0" smtClean="0"/>
              <a:t> </a:t>
            </a:r>
            <a:r>
              <a:rPr lang="ru-RU" sz="2700" dirty="0"/>
              <a:t>Расходы, финансируемые из республиканского бюджета и местных </a:t>
            </a:r>
            <a:r>
              <a:rPr lang="ru-RU" sz="2700" dirty="0" smtClean="0"/>
              <a:t>бюджетов.</a:t>
            </a:r>
            <a:endParaRPr lang="ru-RU" sz="2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46601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</a:rPr>
              <a:t>1 Принципы распределения расходов по уровням бюджетной системы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5517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Принципы бюджетной системы:</a:t>
            </a:r>
          </a:p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значимости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расходов (с учетом полномочий органов власти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);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</a:t>
            </a:r>
            <a:r>
              <a:rPr lang="ru-RU" i="1" dirty="0"/>
              <a:t>принципом значимости</a:t>
            </a:r>
            <a:r>
              <a:rPr lang="ru-RU" dirty="0"/>
              <a:t> из республиканского бюджета финансируются наиболее значимые расходы, которые обес­печивают выполнение функций республиканских органов государ­ственной власти и управления и не могут быть профинансированы из бюджетов других уровней.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71495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920880" cy="525658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уровня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(подчиненности) распорядителя бюджетных средств;</a:t>
            </a:r>
          </a:p>
          <a:p>
            <a:pPr marL="0" indent="0" algn="just">
              <a:buNone/>
            </a:pPr>
            <a:r>
              <a:rPr lang="ru-RU" dirty="0"/>
              <a:t>В зависимости от </a:t>
            </a:r>
            <a:r>
              <a:rPr lang="ru-RU" i="1" dirty="0"/>
              <a:t>уровня (подчиненности) распорядителей бюджетных средств</a:t>
            </a:r>
            <a:r>
              <a:rPr lang="ru-RU" dirty="0"/>
              <a:t> бюджетные назначения им устанавливаются в республиканском бюджете или местных бюджетах.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территориальный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ru-RU" dirty="0"/>
              <a:t>В соответствии с </a:t>
            </a:r>
            <a:r>
              <a:rPr lang="ru-RU" i="1" dirty="0"/>
              <a:t>принципом территориальности</a:t>
            </a:r>
            <a:r>
              <a:rPr lang="ru-RU" dirty="0"/>
              <a:t> расходы фи­нансируются из бюджета той административно-территориальной единицы, где расположен получатель бюджетных средств, произво­дятся товары или оказываются услуги.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03415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</a:rPr>
              <a:t>Бюджетный кодекс Республики Беларусь определяет распреде­ление расходов по уровням бюджетной системы: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расходы, финансируемые из республиканского бюджета;</a:t>
            </a:r>
          </a:p>
          <a:p>
            <a:r>
              <a:rPr lang="ru-RU" dirty="0" smtClean="0"/>
              <a:t>расходы</a:t>
            </a:r>
            <a:r>
              <a:rPr lang="ru-RU" dirty="0"/>
              <a:t>, финансируемые из областных бюджетов;</a:t>
            </a:r>
          </a:p>
          <a:p>
            <a:r>
              <a:rPr lang="ru-RU" dirty="0" smtClean="0"/>
              <a:t>расходы</a:t>
            </a:r>
            <a:r>
              <a:rPr lang="ru-RU" dirty="0"/>
              <a:t>, финансируемые из бюджетов базового и первичного уровней;</a:t>
            </a:r>
          </a:p>
          <a:p>
            <a:r>
              <a:rPr lang="ru-RU" dirty="0" smtClean="0"/>
              <a:t>расходы </a:t>
            </a:r>
            <a:r>
              <a:rPr lang="ru-RU" dirty="0"/>
              <a:t>бюджета г. Минска.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4605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2 Расходы, финансируемые из республиканского бюджета и местных бюджетов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Распределение расходов между уровнями бюджетов в разрезе функциональной классификации: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40516435"/>
              </p:ext>
            </p:extLst>
          </p:nvPr>
        </p:nvGraphicFramePr>
        <p:xfrm>
          <a:off x="323528" y="2492896"/>
          <a:ext cx="849694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331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Общегосударственная деятельность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- </a:t>
            </a:r>
            <a:r>
              <a:rPr lang="ru-RU" b="1" dirty="0"/>
              <a:t>республиканский</a:t>
            </a:r>
            <a:r>
              <a:rPr lang="ru-RU" dirty="0"/>
              <a:t> - Обеспечение функциониро­вания Президента и Парла­мента Республики Бела­русь.</a:t>
            </a:r>
          </a:p>
          <a:p>
            <a:pPr algn="just"/>
            <a:r>
              <a:rPr lang="ru-RU" b="1" dirty="0"/>
              <a:t>- областные - </a:t>
            </a:r>
            <a:r>
              <a:rPr lang="ru-RU" dirty="0"/>
              <a:t>Обеспечение функционирования органов местного управления и самоуправления;</a:t>
            </a:r>
          </a:p>
          <a:p>
            <a:pPr algn="just"/>
            <a:r>
              <a:rPr lang="ru-RU" b="1" dirty="0"/>
              <a:t>- базового и первичного уровней</a:t>
            </a:r>
            <a:r>
              <a:rPr lang="ru-RU" dirty="0"/>
              <a:t> - Обеспечение функционирования органов местного управления и самоуправления.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02632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571184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Национальная экономика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- республиканский</a:t>
            </a:r>
            <a:r>
              <a:rPr lang="ru-RU" dirty="0"/>
              <a:t> – Общие экономические вопросы. Сельское хозяйство, </a:t>
            </a:r>
            <a:r>
              <a:rPr lang="ru-RU" dirty="0" err="1" smtClean="0"/>
              <a:t>рыбохозяйственная</a:t>
            </a:r>
            <a:r>
              <a:rPr lang="ru-RU" dirty="0" smtClean="0"/>
              <a:t> </a:t>
            </a:r>
            <a:r>
              <a:rPr lang="ru-RU" dirty="0"/>
              <a:t>деятельность. Лесное </a:t>
            </a:r>
            <a:r>
              <a:rPr lang="ru-RU" dirty="0" smtClean="0"/>
              <a:t>хозяйство, </a:t>
            </a:r>
            <a:r>
              <a:rPr lang="ru-RU" dirty="0"/>
              <a:t>п</a:t>
            </a:r>
            <a:r>
              <a:rPr lang="ru-RU" dirty="0" smtClean="0"/>
              <a:t>ромышленность</a:t>
            </a:r>
            <a:r>
              <a:rPr lang="ru-RU" dirty="0"/>
              <a:t>, строительство и </a:t>
            </a:r>
            <a:r>
              <a:rPr lang="ru-RU" dirty="0" smtClean="0"/>
              <a:t>архитектура, транспорт, </a:t>
            </a:r>
            <a:r>
              <a:rPr lang="ru-RU" dirty="0"/>
              <a:t>д</a:t>
            </a:r>
            <a:r>
              <a:rPr lang="ru-RU" dirty="0" smtClean="0"/>
              <a:t>орожное хозяйство, связь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опливо </a:t>
            </a:r>
            <a:r>
              <a:rPr lang="ru-RU" dirty="0"/>
              <a:t>и </a:t>
            </a:r>
            <a:r>
              <a:rPr lang="ru-RU" dirty="0" smtClean="0"/>
              <a:t>энергетика. </a:t>
            </a:r>
            <a:r>
              <a:rPr lang="ru-RU" dirty="0"/>
              <a:t>Прикладные научные исследования, научно-технические программы и проекты, связанные с национальной экономикой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/>
              <a:t>- областные - </a:t>
            </a:r>
            <a:r>
              <a:rPr lang="ru-RU" dirty="0"/>
              <a:t>Общие экономические воп­росы. Сельское </a:t>
            </a:r>
            <a:r>
              <a:rPr lang="ru-RU" dirty="0" smtClean="0"/>
              <a:t>хозяйство, промышленность, </a:t>
            </a:r>
            <a:r>
              <a:rPr lang="ru-RU" dirty="0"/>
              <a:t>с</a:t>
            </a:r>
            <a:r>
              <a:rPr lang="ru-RU" dirty="0" smtClean="0"/>
              <a:t>троительство </a:t>
            </a:r>
            <a:r>
              <a:rPr lang="ru-RU" dirty="0"/>
              <a:t>и архитек­тура. Транспорт </a:t>
            </a:r>
            <a:r>
              <a:rPr lang="ru-RU" dirty="0" smtClean="0"/>
              <a:t>,дорожное хозяйство, </a:t>
            </a:r>
            <a:r>
              <a:rPr lang="ru-RU" dirty="0"/>
              <a:t>т</a:t>
            </a:r>
            <a:r>
              <a:rPr lang="ru-RU" dirty="0" smtClean="0"/>
              <a:t>опливо </a:t>
            </a:r>
            <a:r>
              <a:rPr lang="ru-RU" dirty="0"/>
              <a:t>и энергетика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- базового и первичного уровней -</a:t>
            </a:r>
            <a:r>
              <a:rPr lang="ru-RU" dirty="0"/>
              <a:t>Общие экономические воп­росы. Сельское хозяйство, </a:t>
            </a:r>
            <a:r>
              <a:rPr lang="ru-RU" dirty="0" err="1" smtClean="0"/>
              <a:t>рыбохозяйственная</a:t>
            </a:r>
            <a:r>
              <a:rPr lang="ru-RU" dirty="0" smtClean="0"/>
              <a:t> </a:t>
            </a:r>
            <a:r>
              <a:rPr lang="ru-RU" dirty="0"/>
              <a:t>деятель­ность. Промышленность, строи­тельство и </a:t>
            </a:r>
            <a:r>
              <a:rPr lang="ru-RU" dirty="0" smtClean="0"/>
              <a:t>архитектура, транспорт, топливо </a:t>
            </a:r>
            <a:r>
              <a:rPr lang="ru-RU" dirty="0"/>
              <a:t>и энергетика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82136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Жилищно-коммунальные услуги и строительство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- республиканский</a:t>
            </a:r>
            <a:r>
              <a:rPr lang="ru-RU" dirty="0" smtClean="0"/>
              <a:t> – Реализация государствен­ной политики в области жилищного строительства и жилищно-коммунально­го хозяйства, благоустрой­ства населенных пунктов Прикладные научные ис­следования, научно-технические программы и про­екты в области жилищ­но-коммунальных услуг.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- </a:t>
            </a:r>
            <a:r>
              <a:rPr lang="ru-RU" b="1" dirty="0"/>
              <a:t>областные - </a:t>
            </a:r>
            <a:r>
              <a:rPr lang="ru-RU" dirty="0"/>
              <a:t>Финансирование жилищ­ного строительства на тер­ритории области Создание и реконструкция объектов инженерной ин­фраструктуры, сетей ком­мунального назначения Программы </a:t>
            </a:r>
            <a:r>
              <a:rPr lang="ru-RU" dirty="0" smtClean="0"/>
              <a:t>и мероприя­тия по благоустройству на­селенных пунктов области.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- базового и первичного уровней-</a:t>
            </a:r>
            <a:r>
              <a:rPr lang="ru-RU" dirty="0" smtClean="0"/>
              <a:t>Финансирование жилищ­ного строительства на террито­рии административно-тер­риториальной единицы Субсидии организациям, оказывающим жилищ­но-коммунальные услуги населению.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21703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FD1EEA-372B-455E-ADEB-6F4DCFA05DD6}"/>
</file>

<file path=customXml/itemProps2.xml><?xml version="1.0" encoding="utf-8"?>
<ds:datastoreItem xmlns:ds="http://schemas.openxmlformats.org/officeDocument/2006/customXml" ds:itemID="{C25109C1-8321-4673-A59E-887741F42D39}"/>
</file>

<file path=customXml/itemProps3.xml><?xml version="1.0" encoding="utf-8"?>
<ds:datastoreItem xmlns:ds="http://schemas.openxmlformats.org/officeDocument/2006/customXml" ds:itemID="{88DB9851-E04C-49F9-A718-77A0977B41E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608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Расходы бюджетов Республики Беларусь, их рас­пределение по уровням бюджетной системы     </vt:lpstr>
      <vt:lpstr>Содержание</vt:lpstr>
      <vt:lpstr>1 Принципы распределения расходов по уровням бюджетной системы </vt:lpstr>
      <vt:lpstr>Презентация PowerPoint</vt:lpstr>
      <vt:lpstr>Бюджетный кодекс Республики Беларусь определяет распреде­ление расходов по уровням бюджетной системы: </vt:lpstr>
      <vt:lpstr>2 Расходы, финансируемые из республиканского бюджета и местных бюджетов </vt:lpstr>
      <vt:lpstr>Общегосударственная деятельность </vt:lpstr>
      <vt:lpstr>Национальная экономика </vt:lpstr>
      <vt:lpstr>Жилищно-коммунальные услуги и строительство </vt:lpstr>
      <vt:lpstr>Здравоохранение </vt:lpstr>
      <vt:lpstr>Образование </vt:lpstr>
      <vt:lpstr>Социальная политика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бюджетов Республики Беларусь, их рас­пределение по уровням бюджетной системы     </dc:title>
  <dc:creator>Julia</dc:creator>
  <cp:lastModifiedBy>julia.ppinchuk@hotmail.com</cp:lastModifiedBy>
  <cp:revision>7</cp:revision>
  <dcterms:created xsi:type="dcterms:W3CDTF">2015-04-26T18:22:56Z</dcterms:created>
  <dcterms:modified xsi:type="dcterms:W3CDTF">2015-04-26T21:13:13Z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